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64" r:id="rId3"/>
    <p:sldMasterId id="2147483666" r:id="rId4"/>
    <p:sldMasterId id="2147483670" r:id="rId5"/>
    <p:sldMasterId id="2147483662" r:id="rId6"/>
    <p:sldMasterId id="2147483676" r:id="rId7"/>
  </p:sldMasterIdLst>
  <p:sldIdLst>
    <p:sldId id="257" r:id="rId8"/>
    <p:sldId id="256" r:id="rId9"/>
    <p:sldId id="258" r:id="rId10"/>
    <p:sldId id="259" r:id="rId11"/>
  </p:sldIdLst>
  <p:sldSz cx="51206400" cy="28803600"/>
  <p:notesSz cx="6858000" cy="9144000"/>
  <p:defaultTextStyle>
    <a:defPPr>
      <a:defRPr lang="en-US"/>
    </a:defPPr>
    <a:lvl1pPr marL="0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1pPr>
    <a:lvl2pPr marL="43440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2pPr>
    <a:lvl3pPr marL="868804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3pPr>
    <a:lvl4pPr marL="130321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4pPr>
    <a:lvl5pPr marL="1737614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5pPr>
    <a:lvl6pPr marL="2172020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6pPr>
    <a:lvl7pPr marL="260642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7pPr>
    <a:lvl8pPr marL="3040826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8pPr>
    <a:lvl9pPr marL="347523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7548"/>
    <a:srgbClr val="241A25"/>
    <a:srgbClr val="FDC866"/>
    <a:srgbClr val="C69664"/>
    <a:srgbClr val="CAA067"/>
    <a:srgbClr val="C69F6D"/>
    <a:srgbClr val="B26143"/>
    <a:srgbClr val="2B2929"/>
    <a:srgbClr val="6A6969"/>
    <a:srgbClr val="5C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1D854-E671-4A52-B216-17BF6444DF9D}" v="2" dt="2025-07-02T16:33:2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3" autoAdjust="0"/>
    <p:restoredTop sz="94660"/>
  </p:normalViewPr>
  <p:slideViewPr>
    <p:cSldViewPr snapToGrid="0">
      <p:cViewPr>
        <p:scale>
          <a:sx n="30" d="100"/>
          <a:sy n="30" d="100"/>
        </p:scale>
        <p:origin x="2108" y="784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" userId="3442f1f8-424c-433c-9385-36d98bf720c5" providerId="ADAL" clId="{8D31D854-E671-4A52-B216-17BF6444DF9D}"/>
    <pc:docChg chg="undo custSel addSld modSld addMainMaster delMainMaster modMainMaster">
      <pc:chgData name="Christa" userId="3442f1f8-424c-433c-9385-36d98bf720c5" providerId="ADAL" clId="{8D31D854-E671-4A52-B216-17BF6444DF9D}" dt="2025-07-02T16:38:57.143" v="23" actId="700"/>
      <pc:docMkLst>
        <pc:docMk/>
      </pc:docMkLst>
      <pc:sldChg chg="delSp modSp mod modClrScheme chgLayout">
        <pc:chgData name="Christa" userId="3442f1f8-424c-433c-9385-36d98bf720c5" providerId="ADAL" clId="{8D31D854-E671-4A52-B216-17BF6444DF9D}" dt="2025-07-02T16:34:44.692" v="17" actId="478"/>
        <pc:sldMkLst>
          <pc:docMk/>
          <pc:sldMk cId="3764955322" sldId="256"/>
        </pc:sldMkLst>
        <pc:spChg chg="del mod ord">
          <ac:chgData name="Christa" userId="3442f1f8-424c-433c-9385-36d98bf720c5" providerId="ADAL" clId="{8D31D854-E671-4A52-B216-17BF6444DF9D}" dt="2025-07-02T16:34:44.692" v="17" actId="478"/>
          <ac:spMkLst>
            <pc:docMk/>
            <pc:sldMk cId="3764955322" sldId="256"/>
            <ac:spMk id="2" creationId="{3DC5F4FC-7724-4879-8ED0-A43E8415E6DF}"/>
          </ac:spMkLst>
        </pc:spChg>
        <pc:spChg chg="del">
          <ac:chgData name="Christa" userId="3442f1f8-424c-433c-9385-36d98bf720c5" providerId="ADAL" clId="{8D31D854-E671-4A52-B216-17BF6444DF9D}" dt="2025-07-02T16:34:39.425" v="16" actId="478"/>
          <ac:spMkLst>
            <pc:docMk/>
            <pc:sldMk cId="3764955322" sldId="256"/>
            <ac:spMk id="4" creationId="{1E32C1FF-77A1-45D7-9887-11DD347A9F32}"/>
          </ac:spMkLst>
        </pc:spChg>
        <pc:spChg chg="del">
          <ac:chgData name="Christa" userId="3442f1f8-424c-433c-9385-36d98bf720c5" providerId="ADAL" clId="{8D31D854-E671-4A52-B216-17BF6444DF9D}" dt="2025-07-02T16:34:39.425" v="16" actId="478"/>
          <ac:spMkLst>
            <pc:docMk/>
            <pc:sldMk cId="3764955322" sldId="256"/>
            <ac:spMk id="11" creationId="{22864CCF-70A7-4CFC-B002-5037B24C73D0}"/>
          </ac:spMkLst>
        </pc:spChg>
        <pc:spChg chg="del">
          <ac:chgData name="Christa" userId="3442f1f8-424c-433c-9385-36d98bf720c5" providerId="ADAL" clId="{8D31D854-E671-4A52-B216-17BF6444DF9D}" dt="2025-07-02T16:34:31.823" v="15" actId="478"/>
          <ac:spMkLst>
            <pc:docMk/>
            <pc:sldMk cId="3764955322" sldId="256"/>
            <ac:spMk id="12" creationId="{BEFB38A5-7C02-4914-8E77-4FC65FAD1A97}"/>
          </ac:spMkLst>
        </pc:spChg>
        <pc:spChg chg="del">
          <ac:chgData name="Christa" userId="3442f1f8-424c-433c-9385-36d98bf720c5" providerId="ADAL" clId="{8D31D854-E671-4A52-B216-17BF6444DF9D}" dt="2025-07-02T16:34:31.823" v="15" actId="478"/>
          <ac:spMkLst>
            <pc:docMk/>
            <pc:sldMk cId="3764955322" sldId="256"/>
            <ac:spMk id="16" creationId="{F1587976-8D3D-4993-8B9E-CB48FE849098}"/>
          </ac:spMkLst>
        </pc:spChg>
        <pc:spChg chg="del">
          <ac:chgData name="Christa" userId="3442f1f8-424c-433c-9385-36d98bf720c5" providerId="ADAL" clId="{8D31D854-E671-4A52-B216-17BF6444DF9D}" dt="2025-07-02T16:34:31.823" v="15" actId="478"/>
          <ac:spMkLst>
            <pc:docMk/>
            <pc:sldMk cId="3764955322" sldId="256"/>
            <ac:spMk id="41" creationId="{7A5AA3B2-A99F-435A-8E0D-88A225B7C35E}"/>
          </ac:spMkLst>
        </pc:spChg>
        <pc:grpChg chg="del">
          <ac:chgData name="Christa" userId="3442f1f8-424c-433c-9385-36d98bf720c5" providerId="ADAL" clId="{8D31D854-E671-4A52-B216-17BF6444DF9D}" dt="2025-07-02T16:34:31.823" v="15" actId="478"/>
          <ac:grpSpMkLst>
            <pc:docMk/>
            <pc:sldMk cId="3764955322" sldId="256"/>
            <ac:grpSpMk id="9" creationId="{871696D0-EDFA-40C7-87E3-B9BDD9244408}"/>
          </ac:grpSpMkLst>
        </pc:grpChg>
        <pc:graphicFrameChg chg="del">
          <ac:chgData name="Christa" userId="3442f1f8-424c-433c-9385-36d98bf720c5" providerId="ADAL" clId="{8D31D854-E671-4A52-B216-17BF6444DF9D}" dt="2025-07-02T16:34:31.823" v="15" actId="478"/>
          <ac:graphicFrameMkLst>
            <pc:docMk/>
            <pc:sldMk cId="3764955322" sldId="256"/>
            <ac:graphicFrameMk id="6" creationId="{0948EB8A-7513-9456-DB0E-D066E5E14D63}"/>
          </ac:graphicFrameMkLst>
        </pc:graphicFrameChg>
        <pc:graphicFrameChg chg="del">
          <ac:chgData name="Christa" userId="3442f1f8-424c-433c-9385-36d98bf720c5" providerId="ADAL" clId="{8D31D854-E671-4A52-B216-17BF6444DF9D}" dt="2025-07-02T16:34:31.823" v="15" actId="478"/>
          <ac:graphicFrameMkLst>
            <pc:docMk/>
            <pc:sldMk cId="3764955322" sldId="256"/>
            <ac:graphicFrameMk id="7" creationId="{B313F445-AF22-2F5C-D9BD-C7758DA65161}"/>
          </ac:graphicFrameMkLst>
        </pc:graphicFrameChg>
        <pc:graphicFrameChg chg="del">
          <ac:chgData name="Christa" userId="3442f1f8-424c-433c-9385-36d98bf720c5" providerId="ADAL" clId="{8D31D854-E671-4A52-B216-17BF6444DF9D}" dt="2025-07-02T16:34:31.823" v="15" actId="478"/>
          <ac:graphicFrameMkLst>
            <pc:docMk/>
            <pc:sldMk cId="3764955322" sldId="256"/>
            <ac:graphicFrameMk id="8" creationId="{328EBBD7-17CE-6048-51D7-5F260F895D01}"/>
          </ac:graphicFrameMkLst>
        </pc:graphicFrameChg>
        <pc:graphicFrameChg chg="del">
          <ac:chgData name="Christa" userId="3442f1f8-424c-433c-9385-36d98bf720c5" providerId="ADAL" clId="{8D31D854-E671-4A52-B216-17BF6444DF9D}" dt="2025-07-02T16:34:31.823" v="15" actId="478"/>
          <ac:graphicFrameMkLst>
            <pc:docMk/>
            <pc:sldMk cId="3764955322" sldId="256"/>
            <ac:graphicFrameMk id="14" creationId="{968463A2-85F3-1D36-21C2-1867B6858448}"/>
          </ac:graphicFrameMkLst>
        </pc:graphicFrameChg>
      </pc:sldChg>
      <pc:sldChg chg="delSp mod modClrScheme chgLayout">
        <pc:chgData name="Christa" userId="3442f1f8-424c-433c-9385-36d98bf720c5" providerId="ADAL" clId="{8D31D854-E671-4A52-B216-17BF6444DF9D}" dt="2025-07-02T16:33:56.543" v="10" actId="700"/>
        <pc:sldMkLst>
          <pc:docMk/>
          <pc:sldMk cId="1358842871" sldId="257"/>
        </pc:sldMkLst>
        <pc:spChg chg="del">
          <ac:chgData name="Christa" userId="3442f1f8-424c-433c-9385-36d98bf720c5" providerId="ADAL" clId="{8D31D854-E671-4A52-B216-17BF6444DF9D}" dt="2025-07-02T16:31:55.053" v="2" actId="478"/>
          <ac:spMkLst>
            <pc:docMk/>
            <pc:sldMk cId="1358842871" sldId="257"/>
            <ac:spMk id="2" creationId="{3857D20C-3DB8-F11E-3FBE-B048A7CA8379}"/>
          </ac:spMkLst>
        </pc:spChg>
        <pc:spChg chg="del">
          <ac:chgData name="Christa" userId="3442f1f8-424c-433c-9385-36d98bf720c5" providerId="ADAL" clId="{8D31D854-E671-4A52-B216-17BF6444DF9D}" dt="2025-07-02T16:31:43.266" v="1" actId="478"/>
          <ac:spMkLst>
            <pc:docMk/>
            <pc:sldMk cId="1358842871" sldId="257"/>
            <ac:spMk id="4" creationId="{9F27C4EE-F277-E891-728D-D1D276C587F9}"/>
          </ac:spMkLst>
        </pc:spChg>
        <pc:spChg chg="del">
          <ac:chgData name="Christa" userId="3442f1f8-424c-433c-9385-36d98bf720c5" providerId="ADAL" clId="{8D31D854-E671-4A52-B216-17BF6444DF9D}" dt="2025-07-02T16:31:57.081" v="3" actId="478"/>
          <ac:spMkLst>
            <pc:docMk/>
            <pc:sldMk cId="1358842871" sldId="257"/>
            <ac:spMk id="11" creationId="{F2E3A08A-B790-7994-FBDD-9520C5461873}"/>
          </ac:spMkLst>
        </pc:spChg>
        <pc:spChg chg="del">
          <ac:chgData name="Christa" userId="3442f1f8-424c-433c-9385-36d98bf720c5" providerId="ADAL" clId="{8D31D854-E671-4A52-B216-17BF6444DF9D}" dt="2025-07-02T16:31:25.125" v="0" actId="478"/>
          <ac:spMkLst>
            <pc:docMk/>
            <pc:sldMk cId="1358842871" sldId="257"/>
            <ac:spMk id="12" creationId="{13243CFC-AA2A-5852-E049-B91A5C5909C1}"/>
          </ac:spMkLst>
        </pc:spChg>
        <pc:spChg chg="del">
          <ac:chgData name="Christa" userId="3442f1f8-424c-433c-9385-36d98bf720c5" providerId="ADAL" clId="{8D31D854-E671-4A52-B216-17BF6444DF9D}" dt="2025-07-02T16:31:25.125" v="0" actId="478"/>
          <ac:spMkLst>
            <pc:docMk/>
            <pc:sldMk cId="1358842871" sldId="257"/>
            <ac:spMk id="16" creationId="{BF7277CB-7F9A-DA89-3EE4-10D6108E9DC9}"/>
          </ac:spMkLst>
        </pc:spChg>
        <pc:spChg chg="del">
          <ac:chgData name="Christa" userId="3442f1f8-424c-433c-9385-36d98bf720c5" providerId="ADAL" clId="{8D31D854-E671-4A52-B216-17BF6444DF9D}" dt="2025-07-02T16:31:25.125" v="0" actId="478"/>
          <ac:spMkLst>
            <pc:docMk/>
            <pc:sldMk cId="1358842871" sldId="257"/>
            <ac:spMk id="41" creationId="{9E5445E7-3EBD-EF54-0429-C90D2F2B56A2}"/>
          </ac:spMkLst>
        </pc:spChg>
        <pc:grpChg chg="del">
          <ac:chgData name="Christa" userId="3442f1f8-424c-433c-9385-36d98bf720c5" providerId="ADAL" clId="{8D31D854-E671-4A52-B216-17BF6444DF9D}" dt="2025-07-02T16:31:25.125" v="0" actId="478"/>
          <ac:grpSpMkLst>
            <pc:docMk/>
            <pc:sldMk cId="1358842871" sldId="257"/>
            <ac:grpSpMk id="9" creationId="{47F65ABF-33EC-A9A5-F0A0-357C3217BAFF}"/>
          </ac:grpSpMkLst>
        </pc:grpChg>
        <pc:graphicFrameChg chg="del">
          <ac:chgData name="Christa" userId="3442f1f8-424c-433c-9385-36d98bf720c5" providerId="ADAL" clId="{8D31D854-E671-4A52-B216-17BF6444DF9D}" dt="2025-07-02T16:31:25.125" v="0" actId="478"/>
          <ac:graphicFrameMkLst>
            <pc:docMk/>
            <pc:sldMk cId="1358842871" sldId="257"/>
            <ac:graphicFrameMk id="3" creationId="{398AEF92-026B-F78A-42FB-A1F3D9D7C6D3}"/>
          </ac:graphicFrameMkLst>
        </pc:graphicFrameChg>
        <pc:graphicFrameChg chg="del">
          <ac:chgData name="Christa" userId="3442f1f8-424c-433c-9385-36d98bf720c5" providerId="ADAL" clId="{8D31D854-E671-4A52-B216-17BF6444DF9D}" dt="2025-07-02T16:31:25.125" v="0" actId="478"/>
          <ac:graphicFrameMkLst>
            <pc:docMk/>
            <pc:sldMk cId="1358842871" sldId="257"/>
            <ac:graphicFrameMk id="5" creationId="{39D51209-533A-9830-B4C6-00ECDC0C8EFA}"/>
          </ac:graphicFrameMkLst>
        </pc:graphicFrameChg>
        <pc:graphicFrameChg chg="del">
          <ac:chgData name="Christa" userId="3442f1f8-424c-433c-9385-36d98bf720c5" providerId="ADAL" clId="{8D31D854-E671-4A52-B216-17BF6444DF9D}" dt="2025-07-02T16:31:25.125" v="0" actId="478"/>
          <ac:graphicFrameMkLst>
            <pc:docMk/>
            <pc:sldMk cId="1358842871" sldId="257"/>
            <ac:graphicFrameMk id="10" creationId="{432943CC-5AEC-795F-E746-768B0D29D3FA}"/>
          </ac:graphicFrameMkLst>
        </pc:graphicFrameChg>
        <pc:graphicFrameChg chg="del">
          <ac:chgData name="Christa" userId="3442f1f8-424c-433c-9385-36d98bf720c5" providerId="ADAL" clId="{8D31D854-E671-4A52-B216-17BF6444DF9D}" dt="2025-07-02T16:31:25.125" v="0" actId="478"/>
          <ac:graphicFrameMkLst>
            <pc:docMk/>
            <pc:sldMk cId="1358842871" sldId="257"/>
            <ac:graphicFrameMk id="13" creationId="{2EF8B369-63D6-573A-0A85-207073974DA7}"/>
          </ac:graphicFrameMkLst>
        </pc:graphicFrameChg>
      </pc:sldChg>
      <pc:sldChg chg="delSp modSp mod modClrScheme chgLayout">
        <pc:chgData name="Christa" userId="3442f1f8-424c-433c-9385-36d98bf720c5" providerId="ADAL" clId="{8D31D854-E671-4A52-B216-17BF6444DF9D}" dt="2025-07-02T16:34:23.708" v="14" actId="478"/>
        <pc:sldMkLst>
          <pc:docMk/>
          <pc:sldMk cId="3725005879" sldId="258"/>
        </pc:sldMkLst>
        <pc:spChg chg="del mod ord">
          <ac:chgData name="Christa" userId="3442f1f8-424c-433c-9385-36d98bf720c5" providerId="ADAL" clId="{8D31D854-E671-4A52-B216-17BF6444DF9D}" dt="2025-07-02T16:34:16.924" v="13" actId="478"/>
          <ac:spMkLst>
            <pc:docMk/>
            <pc:sldMk cId="3725005879" sldId="258"/>
            <ac:spMk id="2" creationId="{60D1BF99-FA70-A29A-7511-F76316AFAA85}"/>
          </ac:spMkLst>
        </pc:spChg>
        <pc:spChg chg="del">
          <ac:chgData name="Christa" userId="3442f1f8-424c-433c-9385-36d98bf720c5" providerId="ADAL" clId="{8D31D854-E671-4A52-B216-17BF6444DF9D}" dt="2025-07-02T16:34:23.708" v="14" actId="478"/>
          <ac:spMkLst>
            <pc:docMk/>
            <pc:sldMk cId="3725005879" sldId="258"/>
            <ac:spMk id="4" creationId="{DE1A3C79-35BB-AA8B-AD58-41D82B13F20E}"/>
          </ac:spMkLst>
        </pc:spChg>
        <pc:spChg chg="del">
          <ac:chgData name="Christa" userId="3442f1f8-424c-433c-9385-36d98bf720c5" providerId="ADAL" clId="{8D31D854-E671-4A52-B216-17BF6444DF9D}" dt="2025-07-02T16:34:16.924" v="13" actId="478"/>
          <ac:spMkLst>
            <pc:docMk/>
            <pc:sldMk cId="3725005879" sldId="258"/>
            <ac:spMk id="11" creationId="{DDBEB232-CA1B-D278-39A9-B4AABE7BDAC0}"/>
          </ac:spMkLst>
        </pc:spChg>
        <pc:spChg chg="del">
          <ac:chgData name="Christa" userId="3442f1f8-424c-433c-9385-36d98bf720c5" providerId="ADAL" clId="{8D31D854-E671-4A52-B216-17BF6444DF9D}" dt="2025-07-02T16:34:23.708" v="14" actId="478"/>
          <ac:spMkLst>
            <pc:docMk/>
            <pc:sldMk cId="3725005879" sldId="258"/>
            <ac:spMk id="12" creationId="{7BEA314F-0AC9-5508-D28D-68D7908FAF00}"/>
          </ac:spMkLst>
        </pc:spChg>
        <pc:spChg chg="del">
          <ac:chgData name="Christa" userId="3442f1f8-424c-433c-9385-36d98bf720c5" providerId="ADAL" clId="{8D31D854-E671-4A52-B216-17BF6444DF9D}" dt="2025-07-02T16:34:16.924" v="13" actId="478"/>
          <ac:spMkLst>
            <pc:docMk/>
            <pc:sldMk cId="3725005879" sldId="258"/>
            <ac:spMk id="16" creationId="{C74B35DA-E339-FD28-6058-8E9647983A1B}"/>
          </ac:spMkLst>
        </pc:spChg>
        <pc:spChg chg="del">
          <ac:chgData name="Christa" userId="3442f1f8-424c-433c-9385-36d98bf720c5" providerId="ADAL" clId="{8D31D854-E671-4A52-B216-17BF6444DF9D}" dt="2025-07-02T16:34:16.924" v="13" actId="478"/>
          <ac:spMkLst>
            <pc:docMk/>
            <pc:sldMk cId="3725005879" sldId="258"/>
            <ac:spMk id="41" creationId="{E749595C-C402-3386-F3F9-D167AD83A18F}"/>
          </ac:spMkLst>
        </pc:spChg>
        <pc:grpChg chg="del">
          <ac:chgData name="Christa" userId="3442f1f8-424c-433c-9385-36d98bf720c5" providerId="ADAL" clId="{8D31D854-E671-4A52-B216-17BF6444DF9D}" dt="2025-07-02T16:34:16.924" v="13" actId="478"/>
          <ac:grpSpMkLst>
            <pc:docMk/>
            <pc:sldMk cId="3725005879" sldId="258"/>
            <ac:grpSpMk id="9" creationId="{856AB023-1985-B24D-7FEE-36DD3B159767}"/>
          </ac:grpSpMkLst>
        </pc:grpChg>
        <pc:graphicFrameChg chg="del">
          <ac:chgData name="Christa" userId="3442f1f8-424c-433c-9385-36d98bf720c5" providerId="ADAL" clId="{8D31D854-E671-4A52-B216-17BF6444DF9D}" dt="2025-07-02T16:34:23.708" v="14" actId="478"/>
          <ac:graphicFrameMkLst>
            <pc:docMk/>
            <pc:sldMk cId="3725005879" sldId="258"/>
            <ac:graphicFrameMk id="6" creationId="{F4BA5B0C-B927-48ED-3BC8-89BA8C6A007D}"/>
          </ac:graphicFrameMkLst>
        </pc:graphicFrameChg>
        <pc:graphicFrameChg chg="del">
          <ac:chgData name="Christa" userId="3442f1f8-424c-433c-9385-36d98bf720c5" providerId="ADAL" clId="{8D31D854-E671-4A52-B216-17BF6444DF9D}" dt="2025-07-02T16:34:23.708" v="14" actId="478"/>
          <ac:graphicFrameMkLst>
            <pc:docMk/>
            <pc:sldMk cId="3725005879" sldId="258"/>
            <ac:graphicFrameMk id="7" creationId="{59D68372-DD51-51F3-DC66-6A497FFBC79A}"/>
          </ac:graphicFrameMkLst>
        </pc:graphicFrameChg>
        <pc:graphicFrameChg chg="del">
          <ac:chgData name="Christa" userId="3442f1f8-424c-433c-9385-36d98bf720c5" providerId="ADAL" clId="{8D31D854-E671-4A52-B216-17BF6444DF9D}" dt="2025-07-02T16:34:16.924" v="13" actId="478"/>
          <ac:graphicFrameMkLst>
            <pc:docMk/>
            <pc:sldMk cId="3725005879" sldId="258"/>
            <ac:graphicFrameMk id="8" creationId="{AE4BAA87-52B5-4BA1-07BE-67D838BC5C24}"/>
          </ac:graphicFrameMkLst>
        </pc:graphicFrameChg>
        <pc:graphicFrameChg chg="del">
          <ac:chgData name="Christa" userId="3442f1f8-424c-433c-9385-36d98bf720c5" providerId="ADAL" clId="{8D31D854-E671-4A52-B216-17BF6444DF9D}" dt="2025-07-02T16:34:16.924" v="13" actId="478"/>
          <ac:graphicFrameMkLst>
            <pc:docMk/>
            <pc:sldMk cId="3725005879" sldId="258"/>
            <ac:graphicFrameMk id="14" creationId="{5BD0D3E2-FC71-B6AB-6466-8B3CBC8DB7C2}"/>
          </ac:graphicFrameMkLst>
        </pc:graphicFrameChg>
      </pc:sldChg>
      <pc:sldChg chg="new mod modClrScheme chgLayout">
        <pc:chgData name="Christa" userId="3442f1f8-424c-433c-9385-36d98bf720c5" providerId="ADAL" clId="{8D31D854-E671-4A52-B216-17BF6444DF9D}" dt="2025-07-02T16:38:57.143" v="23" actId="700"/>
        <pc:sldMkLst>
          <pc:docMk/>
          <pc:sldMk cId="214063107" sldId="259"/>
        </pc:sldMkLst>
      </pc:sldChg>
      <pc:sldMasterChg chg="new del mod addSldLayout delSldLayout">
        <pc:chgData name="Christa" userId="3442f1f8-424c-433c-9385-36d98bf720c5" providerId="ADAL" clId="{8D31D854-E671-4A52-B216-17BF6444DF9D}" dt="2025-07-02T16:32:16.135" v="5" actId="6938"/>
        <pc:sldMasterMkLst>
          <pc:docMk/>
          <pc:sldMasterMk cId="1460505207" sldId="2147483672"/>
        </pc:sldMasterMkLst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436978998" sldId="2147483673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3014612637" sldId="2147483674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2429042652" sldId="2147483675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3643489885" sldId="2147483676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3831238248" sldId="2147483677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1624804615" sldId="2147483678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2332455123" sldId="2147483679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2616109393" sldId="2147483680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4079479304" sldId="2147483681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320309250" sldId="2147483682"/>
          </pc:sldLayoutMkLst>
        </pc:sldLayoutChg>
        <pc:sldLayoutChg chg="new del replId">
          <pc:chgData name="Christa" userId="3442f1f8-424c-433c-9385-36d98bf720c5" providerId="ADAL" clId="{8D31D854-E671-4A52-B216-17BF6444DF9D}" dt="2025-07-02T16:32:16.135" v="5" actId="6938"/>
          <pc:sldLayoutMkLst>
            <pc:docMk/>
            <pc:sldMasterMk cId="1460505207" sldId="2147483672"/>
            <pc:sldLayoutMk cId="3897115731" sldId="2147483683"/>
          </pc:sldLayoutMkLst>
        </pc:sldLayoutChg>
      </pc:sldMasterChg>
      <pc:sldMasterChg chg="delSp add mod addSldLayout modSldLayout">
        <pc:chgData name="Christa" userId="3442f1f8-424c-433c-9385-36d98bf720c5" providerId="ADAL" clId="{8D31D854-E671-4A52-B216-17BF6444DF9D}" dt="2025-07-02T16:37:38.359" v="18" actId="478"/>
        <pc:sldMasterMkLst>
          <pc:docMk/>
          <pc:sldMasterMk cId="1505379893" sldId="2147483672"/>
        </pc:sldMasterMkLst>
        <pc:spChg chg="del">
          <ac:chgData name="Christa" userId="3442f1f8-424c-433c-9385-36d98bf720c5" providerId="ADAL" clId="{8D31D854-E671-4A52-B216-17BF6444DF9D}" dt="2025-07-02T16:32:43.520" v="7" actId="478"/>
          <ac:spMkLst>
            <pc:docMk/>
            <pc:sldMasterMk cId="1505379893" sldId="2147483672"/>
            <ac:spMk id="9" creationId="{D5D89865-DFD1-4A5A-BFE0-6EEF0A7F3DD4}"/>
          </ac:spMkLst>
        </pc:spChg>
        <pc:spChg chg="del">
          <ac:chgData name="Christa" userId="3442f1f8-424c-433c-9385-36d98bf720c5" providerId="ADAL" clId="{8D31D854-E671-4A52-B216-17BF6444DF9D}" dt="2025-07-02T16:32:43.520" v="7" actId="478"/>
          <ac:spMkLst>
            <pc:docMk/>
            <pc:sldMasterMk cId="1505379893" sldId="2147483672"/>
            <ac:spMk id="10" creationId="{946181CB-7913-491C-8876-3D0EA2B5E648}"/>
          </ac:spMkLst>
        </pc:spChg>
        <pc:spChg chg="del">
          <ac:chgData name="Christa" userId="3442f1f8-424c-433c-9385-36d98bf720c5" providerId="ADAL" clId="{8D31D854-E671-4A52-B216-17BF6444DF9D}" dt="2025-07-02T16:32:43.520" v="7" actId="478"/>
          <ac:spMkLst>
            <pc:docMk/>
            <pc:sldMasterMk cId="1505379893" sldId="2147483672"/>
            <ac:spMk id="13" creationId="{F5A5D57C-4461-4189-B9B5-1AFE6A535ED4}"/>
          </ac:spMkLst>
        </pc:spChg>
        <pc:spChg chg="del">
          <ac:chgData name="Christa" userId="3442f1f8-424c-433c-9385-36d98bf720c5" providerId="ADAL" clId="{8D31D854-E671-4A52-B216-17BF6444DF9D}" dt="2025-07-02T16:32:43.520" v="7" actId="478"/>
          <ac:spMkLst>
            <pc:docMk/>
            <pc:sldMasterMk cId="1505379893" sldId="2147483672"/>
            <ac:spMk id="15" creationId="{5B0362F5-29B7-478D-8285-E1AF0101F14D}"/>
          </ac:spMkLst>
        </pc:spChg>
        <pc:sldLayoutChg chg="add mod replId">
          <pc:chgData name="Christa" userId="3442f1f8-424c-433c-9385-36d98bf720c5" providerId="ADAL" clId="{8D31D854-E671-4A52-B216-17BF6444DF9D}" dt="2025-07-02T16:32:23.417" v="6" actId="2890"/>
          <pc:sldLayoutMkLst>
            <pc:docMk/>
            <pc:sldMasterMk cId="1505379893" sldId="2147483672"/>
            <pc:sldLayoutMk cId="4154825485" sldId="2147483673"/>
          </pc:sldLayoutMkLst>
        </pc:sldLayoutChg>
        <pc:sldLayoutChg chg="delSp mod">
          <pc:chgData name="Christa" userId="3442f1f8-424c-433c-9385-36d98bf720c5" providerId="ADAL" clId="{8D31D854-E671-4A52-B216-17BF6444DF9D}" dt="2025-07-02T16:37:38.359" v="18" actId="478"/>
          <pc:sldLayoutMkLst>
            <pc:docMk/>
            <pc:sldMasterMk cId="1505379893" sldId="2147483672"/>
            <pc:sldLayoutMk cId="4262924399" sldId="2147483676"/>
          </pc:sldLayoutMkLst>
          <pc:spChg chg="del">
            <ac:chgData name="Christa" userId="3442f1f8-424c-433c-9385-36d98bf720c5" providerId="ADAL" clId="{8D31D854-E671-4A52-B216-17BF6444DF9D}" dt="2025-07-02T16:37:38.359" v="18" actId="478"/>
            <ac:spMkLst>
              <pc:docMk/>
              <pc:sldMasterMk cId="1505379893" sldId="2147483672"/>
              <pc:sldLayoutMk cId="4262924399" sldId="2147483676"/>
              <ac:spMk id="2" creationId="{93AAF522-3929-3480-CDB6-4C21C9DA8F4A}"/>
            </ac:spMkLst>
          </pc:spChg>
        </pc:sldLayoutChg>
      </pc:sldMasterChg>
      <pc:sldMasterChg chg="delSp add mod addSldLayout modSldLayout">
        <pc:chgData name="Christa" userId="3442f1f8-424c-433c-9385-36d98bf720c5" providerId="ADAL" clId="{8D31D854-E671-4A52-B216-17BF6444DF9D}" dt="2025-07-02T16:33:10.458" v="9" actId="478"/>
        <pc:sldMasterMkLst>
          <pc:docMk/>
          <pc:sldMasterMk cId="1206852591" sldId="2147483674"/>
        </pc:sldMasterMkLst>
        <pc:spChg chg="del">
          <ac:chgData name="Christa" userId="3442f1f8-424c-433c-9385-36d98bf720c5" providerId="ADAL" clId="{8D31D854-E671-4A52-B216-17BF6444DF9D}" dt="2025-07-02T16:33:10.458" v="9" actId="478"/>
          <ac:spMkLst>
            <pc:docMk/>
            <pc:sldMasterMk cId="1206852591" sldId="2147483674"/>
            <ac:spMk id="9" creationId="{D5D89865-DFD1-4A5A-BFE0-6EEF0A7F3DD4}"/>
          </ac:spMkLst>
        </pc:spChg>
        <pc:spChg chg="del">
          <ac:chgData name="Christa" userId="3442f1f8-424c-433c-9385-36d98bf720c5" providerId="ADAL" clId="{8D31D854-E671-4A52-B216-17BF6444DF9D}" dt="2025-07-02T16:33:10.458" v="9" actId="478"/>
          <ac:spMkLst>
            <pc:docMk/>
            <pc:sldMasterMk cId="1206852591" sldId="2147483674"/>
            <ac:spMk id="10" creationId="{946181CB-7913-491C-8876-3D0EA2B5E648}"/>
          </ac:spMkLst>
        </pc:spChg>
        <pc:spChg chg="del">
          <ac:chgData name="Christa" userId="3442f1f8-424c-433c-9385-36d98bf720c5" providerId="ADAL" clId="{8D31D854-E671-4A52-B216-17BF6444DF9D}" dt="2025-07-02T16:33:10.458" v="9" actId="478"/>
          <ac:spMkLst>
            <pc:docMk/>
            <pc:sldMasterMk cId="1206852591" sldId="2147483674"/>
            <ac:spMk id="13" creationId="{F5A5D57C-4461-4189-B9B5-1AFE6A535ED4}"/>
          </ac:spMkLst>
        </pc:spChg>
        <pc:spChg chg="del">
          <ac:chgData name="Christa" userId="3442f1f8-424c-433c-9385-36d98bf720c5" providerId="ADAL" clId="{8D31D854-E671-4A52-B216-17BF6444DF9D}" dt="2025-07-02T16:33:10.458" v="9" actId="478"/>
          <ac:spMkLst>
            <pc:docMk/>
            <pc:sldMasterMk cId="1206852591" sldId="2147483674"/>
            <ac:spMk id="15" creationId="{5B0362F5-29B7-478D-8285-E1AF0101F14D}"/>
          </ac:spMkLst>
        </pc:spChg>
        <pc:sldLayoutChg chg="add mod replId">
          <pc:chgData name="Christa" userId="3442f1f8-424c-433c-9385-36d98bf720c5" providerId="ADAL" clId="{8D31D854-E671-4A52-B216-17BF6444DF9D}" dt="2025-07-02T16:33:03.355" v="8" actId="2890"/>
          <pc:sldLayoutMkLst>
            <pc:docMk/>
            <pc:sldMasterMk cId="1206852591" sldId="2147483674"/>
            <pc:sldLayoutMk cId="1684147220" sldId="2147483675"/>
          </pc:sldLayoutMkLst>
        </pc:sldLayoutChg>
      </pc:sldMasterChg>
      <pc:sldMasterChg chg="delSp new mod addSldLayout modSldLayout">
        <pc:chgData name="Christa" userId="3442f1f8-424c-433c-9385-36d98bf720c5" providerId="ADAL" clId="{8D31D854-E671-4A52-B216-17BF6444DF9D}" dt="2025-07-02T16:38:49.433" v="22" actId="478"/>
        <pc:sldMasterMkLst>
          <pc:docMk/>
          <pc:sldMasterMk cId="489908825" sldId="2147483676"/>
        </pc:sldMasterMkLst>
        <pc:spChg chg="del">
          <ac:chgData name="Christa" userId="3442f1f8-424c-433c-9385-36d98bf720c5" providerId="ADAL" clId="{8D31D854-E671-4A52-B216-17BF6444DF9D}" dt="2025-07-02T16:38:06.052" v="20" actId="478"/>
          <ac:spMkLst>
            <pc:docMk/>
            <pc:sldMasterMk cId="489908825" sldId="2147483676"/>
            <ac:spMk id="2" creationId="{DD1B9449-73EF-6351-536B-6A998E68A647}"/>
          </ac:spMkLst>
        </pc:spChg>
        <pc:spChg chg="del">
          <ac:chgData name="Christa" userId="3442f1f8-424c-433c-9385-36d98bf720c5" providerId="ADAL" clId="{8D31D854-E671-4A52-B216-17BF6444DF9D}" dt="2025-07-02T16:38:06.052" v="20" actId="478"/>
          <ac:spMkLst>
            <pc:docMk/>
            <pc:sldMasterMk cId="489908825" sldId="2147483676"/>
            <ac:spMk id="3" creationId="{BE168D95-1F28-27C7-CECA-3787CC71171F}"/>
          </ac:spMkLst>
        </pc:spChg>
        <pc:spChg chg="del">
          <ac:chgData name="Christa" userId="3442f1f8-424c-433c-9385-36d98bf720c5" providerId="ADAL" clId="{8D31D854-E671-4A52-B216-17BF6444DF9D}" dt="2025-07-02T16:38:06.052" v="20" actId="478"/>
          <ac:spMkLst>
            <pc:docMk/>
            <pc:sldMasterMk cId="489908825" sldId="2147483676"/>
            <ac:spMk id="4" creationId="{45EFA9C3-F2FA-0168-8112-767A7C4C9CE8}"/>
          </ac:spMkLst>
        </pc:spChg>
        <pc:spChg chg="del">
          <ac:chgData name="Christa" userId="3442f1f8-424c-433c-9385-36d98bf720c5" providerId="ADAL" clId="{8D31D854-E671-4A52-B216-17BF6444DF9D}" dt="2025-07-02T16:38:06.052" v="20" actId="478"/>
          <ac:spMkLst>
            <pc:docMk/>
            <pc:sldMasterMk cId="489908825" sldId="2147483676"/>
            <ac:spMk id="5" creationId="{E8D7F245-0D3F-3016-ECF2-EF80A88241B5}"/>
          </ac:spMkLst>
        </pc:spChg>
        <pc:spChg chg="del">
          <ac:chgData name="Christa" userId="3442f1f8-424c-433c-9385-36d98bf720c5" providerId="ADAL" clId="{8D31D854-E671-4A52-B216-17BF6444DF9D}" dt="2025-07-02T16:38:06.052" v="20" actId="478"/>
          <ac:spMkLst>
            <pc:docMk/>
            <pc:sldMasterMk cId="489908825" sldId="2147483676"/>
            <ac:spMk id="6" creationId="{897A115E-D0AE-4CDB-9C12-4BF0EA8A5AE5}"/>
          </ac:spMkLst>
        </pc:spChg>
        <pc:sldLayoutChg chg="delSp mod">
          <pc:chgData name="Christa" userId="3442f1f8-424c-433c-9385-36d98bf720c5" providerId="ADAL" clId="{8D31D854-E671-4A52-B216-17BF6444DF9D}" dt="2025-07-02T16:38:49.433" v="22" actId="478"/>
          <pc:sldLayoutMkLst>
            <pc:docMk/>
            <pc:sldMasterMk cId="489908825" sldId="2147483676"/>
            <pc:sldLayoutMk cId="2505082864" sldId="2147483648"/>
          </pc:sldLayoutMkLst>
          <pc:spChg chg="del">
            <ac:chgData name="Christa" userId="3442f1f8-424c-433c-9385-36d98bf720c5" providerId="ADAL" clId="{8D31D854-E671-4A52-B216-17BF6444DF9D}" dt="2025-07-02T16:38:49.433" v="22" actId="478"/>
            <ac:spMkLst>
              <pc:docMk/>
              <pc:sldMasterMk cId="489908825" sldId="2147483676"/>
              <pc:sldLayoutMk cId="2505082864" sldId="2147483648"/>
              <ac:spMk id="2" creationId="{7621977E-62D4-10D4-DC8A-49F9EE11FCCC}"/>
            </ac:spMkLst>
          </pc:spChg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2880868370" sldId="2147483677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459125257" sldId="2147483678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584689734" sldId="2147483679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769099120" sldId="2147483680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488218996" sldId="2147483681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236462363" sldId="2147483682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2378448330" sldId="2147483683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812408699" sldId="2147483684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174413845" sldId="2147483685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1937779744" sldId="2147483686"/>
          </pc:sldLayoutMkLst>
        </pc:sldLayoutChg>
        <pc:sldLayoutChg chg="new replId">
          <pc:chgData name="Christa" userId="3442f1f8-424c-433c-9385-36d98bf720c5" providerId="ADAL" clId="{8D31D854-E671-4A52-B216-17BF6444DF9D}" dt="2025-07-02T16:37:49.338" v="19" actId="6938"/>
          <pc:sldLayoutMkLst>
            <pc:docMk/>
            <pc:sldMasterMk cId="489908825" sldId="2147483676"/>
            <pc:sldLayoutMk cId="3409055397" sldId="214748368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8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7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8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8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3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8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-1" y="10303834"/>
            <a:ext cx="17062704" cy="158812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5110B-5249-4028-839F-C2434A8CEB21}"/>
              </a:ext>
            </a:extLst>
          </p:cNvPr>
          <p:cNvSpPr/>
          <p:nvPr userDrawn="1"/>
        </p:nvSpPr>
        <p:spPr>
          <a:xfrm>
            <a:off x="34143696" y="10474043"/>
            <a:ext cx="170627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17C2EC-5038-4189-ABC1-8F58270BC908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16" name="Instructions">
              <a:extLst>
                <a:ext uri="{FF2B5EF4-FFF2-40B4-BE49-F238E27FC236}">
                  <a16:creationId xmlns:a16="http://schemas.microsoft.com/office/drawing/2014/main" id="{92C6E426-1DD2-416D-AC55-69A32AD54077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9D3F4F-1BEC-4CFA-AE59-1F056773B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E102E-72D9-4A97-852C-452095C2CD43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15" name="Instructions">
              <a:extLst>
                <a:ext uri="{FF2B5EF4-FFF2-40B4-BE49-F238E27FC236}">
                  <a16:creationId xmlns:a16="http://schemas.microsoft.com/office/drawing/2014/main" id="{E2926F8A-3766-4C03-9F72-D59D3A1DD6DD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</a:t>
              </a: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template was designed for 36” high by 64” wide posters and any other posters with a 9:16 aspect ratio.  The dimensions are 31.5”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high </a:t>
              </a: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2C23B17-7355-4C95-B2C1-96A2F6CE9022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6BF48E-544D-4A7B-A644-4278E7EDBA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2" name="Arrow: Down 1">
                <a:extLst>
                  <a:ext uri="{FF2B5EF4-FFF2-40B4-BE49-F238E27FC236}">
                    <a16:creationId xmlns:a16="http://schemas.microsoft.com/office/drawing/2014/main" id="{9CA4D960-11B4-4079-9FB8-01FE589B1C69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</p:spTree>
    <p:extLst>
      <p:ext uri="{BB962C8B-B14F-4D97-AF65-F5344CB8AC3E}">
        <p14:creationId xmlns:p14="http://schemas.microsoft.com/office/powerpoint/2010/main" val="302364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16781469" y="10497312"/>
            <a:ext cx="34238175" cy="15711053"/>
          </a:xfrm>
          <a:prstGeom prst="rect">
            <a:avLst/>
          </a:prstGeom>
          <a:solidFill>
            <a:srgbClr val="EFEFEF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endParaRPr lang="en-US" sz="99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6181CB-7913-491C-8876-3D0EA2B5E648}"/>
              </a:ext>
            </a:extLst>
          </p:cNvPr>
          <p:cNvSpPr/>
          <p:nvPr userDrawn="1"/>
        </p:nvSpPr>
        <p:spPr>
          <a:xfrm>
            <a:off x="186756" y="10499210"/>
            <a:ext cx="16442566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362F5-29B7-478D-8285-E1AF0101F14D}"/>
              </a:ext>
            </a:extLst>
          </p:cNvPr>
          <p:cNvSpPr/>
          <p:nvPr userDrawn="1"/>
        </p:nvSpPr>
        <p:spPr>
          <a:xfrm>
            <a:off x="0" y="9592182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15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17350592" y="10486624"/>
            <a:ext cx="33669053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6181CB-7913-491C-8876-3D0EA2B5E648}"/>
              </a:ext>
            </a:extLst>
          </p:cNvPr>
          <p:cNvSpPr/>
          <p:nvPr userDrawn="1"/>
        </p:nvSpPr>
        <p:spPr>
          <a:xfrm>
            <a:off x="186755" y="10499210"/>
            <a:ext cx="16874835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362F5-29B7-478D-8285-E1AF0101F14D}"/>
              </a:ext>
            </a:extLst>
          </p:cNvPr>
          <p:cNvSpPr/>
          <p:nvPr userDrawn="1"/>
        </p:nvSpPr>
        <p:spPr>
          <a:xfrm>
            <a:off x="0" y="9592182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9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48499" y="10474043"/>
            <a:ext cx="511579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6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480E1EA-11DC-40C2-B7E8-8A81ABFD4ABA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29" name="Instructions">
              <a:extLst>
                <a:ext uri="{FF2B5EF4-FFF2-40B4-BE49-F238E27FC236}">
                  <a16:creationId xmlns:a16="http://schemas.microsoft.com/office/drawing/2014/main" id="{F14415E5-B32A-43F6-9A90-6CBB2B3AD40A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check the specific poster requirements with your conference organizer to 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C1B6B9-5B90-484A-B440-0C4EEA4EA52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A9B0E59-81B9-4E18-AB42-AA7FB37F24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A4E8DC8E-A6F7-4CC1-B427-634771A99CB0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A6C09-AF42-444E-8657-29092D4C6DA9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4" name="Instructions">
              <a:extLst>
                <a:ext uri="{FF2B5EF4-FFF2-40B4-BE49-F238E27FC236}">
                  <a16:creationId xmlns:a16="http://schemas.microsoft.com/office/drawing/2014/main" id="{1A54338A-B2AC-431E-B435-72DA7FE26781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63E40A-D4E1-46B5-82C2-0F2559465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94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81435-7CEF-59FC-4433-79545A74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deoEndocrinology™ | Mary Ann Liebert, Inc., publishers">
            <a:extLst>
              <a:ext uri="{FF2B5EF4-FFF2-40B4-BE49-F238E27FC236}">
                <a16:creationId xmlns:a16="http://schemas.microsoft.com/office/drawing/2014/main" id="{A35F9ABB-FCC1-0030-5C85-D759981B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50" y="274321"/>
            <a:ext cx="2134559" cy="27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4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ual Meeting of the American Thyroid Association® 2025">
            <a:extLst>
              <a:ext uri="{FF2B5EF4-FFF2-40B4-BE49-F238E27FC236}">
                <a16:creationId xmlns:a16="http://schemas.microsoft.com/office/drawing/2014/main" id="{4CCA8FA8-49A0-1232-7FD1-0E2C6722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4" y="245675"/>
            <a:ext cx="35718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4B4B4-157E-26E9-AFBE-F6A12617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ndscape with mountains and trees&#10;&#10;AI-generated content may be incorrect.">
            <a:extLst>
              <a:ext uri="{FF2B5EF4-FFF2-40B4-BE49-F238E27FC236}">
                <a16:creationId xmlns:a16="http://schemas.microsoft.com/office/drawing/2014/main" id="{37544718-857B-70DD-800D-522A38A8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0" y="26649562"/>
            <a:ext cx="7842792" cy="19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63107"/>
      </p:ext>
    </p:extLst>
  </p:cSld>
  <p:clrMapOvr>
    <a:masterClrMapping/>
  </p:clrMapOvr>
</p:sld>
</file>

<file path=ppt/theme/theme1.xml><?xml version="1.0" encoding="utf-8"?>
<a:theme xmlns:a="http://schemas.openxmlformats.org/drawingml/2006/main" name="2_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sections">
  <a:themeElements>
    <a:clrScheme name="Custom 7">
      <a:dk1>
        <a:sysClr val="windowText" lastClr="000000"/>
      </a:dk1>
      <a:lt1>
        <a:sysClr val="window" lastClr="FFFFFF"/>
      </a:lt1>
      <a:dk2>
        <a:srgbClr val="521707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336699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 se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2_2 sections</vt:lpstr>
      <vt:lpstr>3_2 sections</vt:lpstr>
      <vt:lpstr>3 sections</vt:lpstr>
      <vt:lpstr>2 sections</vt:lpstr>
      <vt:lpstr>1_2 sections</vt:lpstr>
      <vt:lpstr>1 section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Genigraphics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36x56</dc:title>
  <dc:creator>JL-PC</dc:creator>
  <dc:description>Quality poster printing
www.genigraphics.com
1-800-790-4001</dc:description>
  <cp:lastModifiedBy>Christa</cp:lastModifiedBy>
  <cp:revision>111</cp:revision>
  <dcterms:created xsi:type="dcterms:W3CDTF">2019-10-25T19:49:05Z</dcterms:created>
  <dcterms:modified xsi:type="dcterms:W3CDTF">2025-07-02T16:39:06Z</dcterms:modified>
</cp:coreProperties>
</file>